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2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22" r:id="rId2"/>
    <p:sldMasterId id="2147483736" r:id="rId3"/>
  </p:sldMasterIdLst>
  <p:notesMasterIdLst>
    <p:notesMasterId r:id="rId7"/>
  </p:notesMasterIdLst>
  <p:sldIdLst>
    <p:sldId id="269" r:id="rId4"/>
    <p:sldId id="257" r:id="rId5"/>
    <p:sldId id="258" r:id="rId6"/>
  </p:sldIdLst>
  <p:sldSz cx="10945813" cy="6858000"/>
  <p:notesSz cx="9928225" cy="6797675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908" y="180"/>
      </p:cViewPr>
      <p:guideLst>
        <p:guide orient="horz" pos="2160"/>
        <p:guide pos="3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231" cy="339884"/>
          </a:xfrm>
          <a:prstGeom prst="rect">
            <a:avLst/>
          </a:prstGeom>
        </p:spPr>
        <p:txBody>
          <a:bodyPr vert="horz" lIns="95567" tIns="47783" rIns="95567" bIns="47783" rtlCol="0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5623697" y="0"/>
            <a:ext cx="4302231" cy="339884"/>
          </a:xfrm>
          <a:prstGeom prst="rect">
            <a:avLst/>
          </a:prstGeom>
        </p:spPr>
        <p:txBody>
          <a:bodyPr vert="horz" lIns="95567" tIns="47783" rIns="95567" bIns="47783" rtlCol="0"/>
          <a:lstStyle>
            <a:lvl1pPr algn="r">
              <a:defRPr sz="1300"/>
            </a:lvl1pPr>
          </a:lstStyle>
          <a:p>
            <a:fld id="{C128C7EE-A9C8-4A02-AE34-18587C1D1249}" type="datetimeFigureOut">
              <a:rPr lang="es-ES" smtClean="0"/>
              <a:t>05/07/2018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930525" y="509588"/>
            <a:ext cx="4067175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7" tIns="47783" rIns="95567" bIns="47783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</p:spPr>
        <p:txBody>
          <a:bodyPr vert="horz" lIns="95567" tIns="47783" rIns="95567" bIns="47783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2231" cy="339884"/>
          </a:xfrm>
          <a:prstGeom prst="rect">
            <a:avLst/>
          </a:prstGeom>
        </p:spPr>
        <p:txBody>
          <a:bodyPr vert="horz" lIns="95567" tIns="47783" rIns="95567" bIns="47783" rtlCol="0" anchor="b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5623697" y="6456612"/>
            <a:ext cx="4302231" cy="339884"/>
          </a:xfrm>
          <a:prstGeom prst="rect">
            <a:avLst/>
          </a:prstGeom>
        </p:spPr>
        <p:txBody>
          <a:bodyPr vert="horz" lIns="95567" tIns="47783" rIns="95567" bIns="47783" rtlCol="0" anchor="b"/>
          <a:lstStyle>
            <a:lvl1pPr algn="r">
              <a:defRPr sz="1300"/>
            </a:lvl1pPr>
          </a:lstStyle>
          <a:p>
            <a:fld id="{66616B90-6A49-459B-AE97-F28246572CD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82242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2930525" y="509588"/>
            <a:ext cx="4067175" cy="2549525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D8D826-EAFA-41AE-A4EF-8FE0D97D5824}" type="slidenum">
              <a:rPr lang="es-ES" smtClean="0">
                <a:solidFill>
                  <a:prstClr val="black"/>
                </a:solidFill>
              </a:rPr>
              <a:pPr/>
              <a:t>2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8440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2930525" y="509588"/>
            <a:ext cx="4067175" cy="2549525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D8D826-EAFA-41AE-A4EF-8FE0D97D5824}" type="slidenum">
              <a:rPr lang="es-ES" smtClean="0">
                <a:solidFill>
                  <a:prstClr val="black"/>
                </a:solidFill>
              </a:rPr>
              <a:pPr/>
              <a:t>3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12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8228" y="1122363"/>
            <a:ext cx="8209359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8228" y="3602038"/>
            <a:ext cx="820935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33960-C944-470E-A913-B6FD87CBAC6B}" type="datetime1">
              <a:rPr lang="es-CO" smtClean="0">
                <a:solidFill>
                  <a:prstClr val="white"/>
                </a:solidFill>
              </a:rPr>
              <a:pPr/>
              <a:t>05/07/2018</a:t>
            </a:fld>
            <a:endParaRPr lang="es-CO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773F-BC47-4DC1-9176-50F9DA4FC9C8}" type="slidenum">
              <a:rPr lang="es-CO" smtClean="0">
                <a:solidFill>
                  <a:prstClr val="white"/>
                </a:solidFill>
              </a:rPr>
              <a:pPr/>
              <a:t>‹Nº›</a:t>
            </a:fld>
            <a:endParaRPr lang="es-CO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303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F6DA9-2AED-4EEF-90E9-19B3161C08C3}" type="datetime1">
              <a:rPr lang="es-CO" smtClean="0">
                <a:solidFill>
                  <a:prstClr val="white"/>
                </a:solidFill>
              </a:rPr>
              <a:pPr/>
              <a:t>05/07/2018</a:t>
            </a:fld>
            <a:endParaRPr lang="es-CO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773F-BC47-4DC1-9176-50F9DA4FC9C8}" type="slidenum">
              <a:rPr lang="es-CO" smtClean="0">
                <a:solidFill>
                  <a:prstClr val="white"/>
                </a:solidFill>
              </a:rPr>
              <a:pPr/>
              <a:t>‹Nº›</a:t>
            </a:fld>
            <a:endParaRPr lang="es-CO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891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33099" y="365125"/>
            <a:ext cx="2360191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52528" y="365125"/>
            <a:ext cx="6943751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4D837-F9BA-4607-9E6A-534965AAB37A}" type="datetime1">
              <a:rPr lang="es-CO" smtClean="0">
                <a:solidFill>
                  <a:prstClr val="white"/>
                </a:solidFill>
              </a:rPr>
              <a:pPr/>
              <a:t>05/07/2018</a:t>
            </a:fld>
            <a:endParaRPr lang="es-CO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773F-BC47-4DC1-9176-50F9DA4FC9C8}" type="slidenum">
              <a:rPr lang="es-CO" smtClean="0">
                <a:solidFill>
                  <a:prstClr val="white"/>
                </a:solidFill>
              </a:rPr>
              <a:pPr/>
              <a:t>‹Nº›</a:t>
            </a:fld>
            <a:endParaRPr lang="es-CO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94073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>
          <a:xfrm>
            <a:off x="752525" y="6356363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34F18B-FB79-488B-847D-DF5BB6A992F8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05/07/2018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625801" y="6356363"/>
            <a:ext cx="36942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7730481" y="6356363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fld id="{E8C49B3F-9A75-46AD-BC43-C329A7F1E938}" type="slidenum">
              <a:rPr lang="es-CO" altLang="es-CO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alt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521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752525" y="6356364"/>
            <a:ext cx="2462808" cy="365125"/>
          </a:xfrm>
          <a:prstGeom prst="rect">
            <a:avLst/>
          </a:prstGeom>
        </p:spPr>
        <p:txBody>
          <a:bodyPr/>
          <a:lstStyle/>
          <a:p>
            <a:fld id="{77C3DC68-D7E8-4384-8A40-4B161F0FC370}" type="datetime1">
              <a:rPr lang="es-CO" smtClean="0">
                <a:solidFill>
                  <a:prstClr val="white"/>
                </a:solidFill>
              </a:rPr>
              <a:pPr/>
              <a:t>05/07/2018</a:t>
            </a:fld>
            <a:endParaRPr lang="es-CO" dirty="0">
              <a:solidFill>
                <a:prstClr val="white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625801" y="6356364"/>
            <a:ext cx="3694212" cy="365125"/>
          </a:xfrm>
          <a:prstGeom prst="rect">
            <a:avLst/>
          </a:prstGeom>
        </p:spPr>
        <p:txBody>
          <a:bodyPr/>
          <a:lstStyle/>
          <a:p>
            <a:endParaRPr lang="es-CO" dirty="0">
              <a:solidFill>
                <a:prstClr val="white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7730481" y="6356364"/>
            <a:ext cx="2462808" cy="365125"/>
          </a:xfrm>
          <a:prstGeom prst="rect">
            <a:avLst/>
          </a:prstGeom>
        </p:spPr>
        <p:txBody>
          <a:bodyPr/>
          <a:lstStyle/>
          <a:p>
            <a:fld id="{D564BB6C-F80E-4519-84D0-13E72A36D010}" type="slidenum">
              <a:rPr lang="es-CO" smtClean="0">
                <a:solidFill>
                  <a:prstClr val="white"/>
                </a:solidFill>
              </a:rPr>
              <a:pPr/>
              <a:t>‹Nº›</a:t>
            </a:fld>
            <a:endParaRPr lang="es-CO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020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752525" y="6356364"/>
            <a:ext cx="2462808" cy="365125"/>
          </a:xfrm>
          <a:prstGeom prst="rect">
            <a:avLst/>
          </a:prstGeom>
        </p:spPr>
        <p:txBody>
          <a:bodyPr/>
          <a:lstStyle/>
          <a:p>
            <a:fld id="{F3403CDF-CC45-4970-B7EC-8F869F60354C}" type="datetime1">
              <a:rPr lang="es-CO" smtClean="0">
                <a:solidFill>
                  <a:prstClr val="white"/>
                </a:solidFill>
              </a:rPr>
              <a:pPr/>
              <a:t>05/07/2018</a:t>
            </a:fld>
            <a:endParaRPr lang="es-CO" dirty="0">
              <a:solidFill>
                <a:prstClr val="white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625801" y="6356364"/>
            <a:ext cx="3694212" cy="365125"/>
          </a:xfrm>
          <a:prstGeom prst="rect">
            <a:avLst/>
          </a:prstGeom>
        </p:spPr>
        <p:txBody>
          <a:bodyPr/>
          <a:lstStyle/>
          <a:p>
            <a:endParaRPr lang="es-CO" dirty="0">
              <a:solidFill>
                <a:prstClr val="white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7730481" y="6356364"/>
            <a:ext cx="2462808" cy="365125"/>
          </a:xfrm>
          <a:prstGeom prst="rect">
            <a:avLst/>
          </a:prstGeom>
        </p:spPr>
        <p:txBody>
          <a:bodyPr/>
          <a:lstStyle/>
          <a:p>
            <a:fld id="{D564BB6C-F80E-4519-84D0-13E72A36D010}" type="slidenum">
              <a:rPr lang="es-CO" smtClean="0">
                <a:solidFill>
                  <a:prstClr val="white"/>
                </a:solidFill>
              </a:rPr>
              <a:pPr/>
              <a:t>‹Nº›</a:t>
            </a:fld>
            <a:endParaRPr lang="es-CO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9697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752525" y="6356362"/>
            <a:ext cx="2462808" cy="365125"/>
          </a:xfrm>
          <a:prstGeom prst="rect">
            <a:avLst/>
          </a:prstGeom>
        </p:spPr>
        <p:txBody>
          <a:bodyPr/>
          <a:lstStyle/>
          <a:p>
            <a:fld id="{F02389F9-9B2A-4997-943E-9D0FD54014D9}" type="datetime1">
              <a:rPr lang="es-CO" smtClean="0">
                <a:solidFill>
                  <a:prstClr val="white"/>
                </a:solidFill>
              </a:rPr>
              <a:pPr/>
              <a:t>05/07/2018</a:t>
            </a:fld>
            <a:endParaRPr lang="es-CO" dirty="0">
              <a:solidFill>
                <a:prstClr val="white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625801" y="6356362"/>
            <a:ext cx="3694212" cy="365125"/>
          </a:xfrm>
          <a:prstGeom prst="rect">
            <a:avLst/>
          </a:prstGeom>
        </p:spPr>
        <p:txBody>
          <a:bodyPr/>
          <a:lstStyle/>
          <a:p>
            <a:endParaRPr lang="es-CO" dirty="0">
              <a:solidFill>
                <a:prstClr val="white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7730481" y="6356362"/>
            <a:ext cx="2462808" cy="365125"/>
          </a:xfrm>
          <a:prstGeom prst="rect">
            <a:avLst/>
          </a:prstGeom>
        </p:spPr>
        <p:txBody>
          <a:bodyPr/>
          <a:lstStyle/>
          <a:p>
            <a:fld id="{D564BB6C-F80E-4519-84D0-13E72A36D010}" type="slidenum">
              <a:rPr lang="es-CO" smtClean="0">
                <a:solidFill>
                  <a:prstClr val="white"/>
                </a:solidFill>
              </a:rPr>
              <a:pPr/>
              <a:t>‹Nº›</a:t>
            </a:fld>
            <a:endParaRPr lang="es-CO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5845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752525" y="6356362"/>
            <a:ext cx="2462808" cy="365125"/>
          </a:xfrm>
          <a:prstGeom prst="rect">
            <a:avLst/>
          </a:prstGeom>
        </p:spPr>
        <p:txBody>
          <a:bodyPr/>
          <a:lstStyle/>
          <a:p>
            <a:fld id="{D2E6BF06-EF07-4477-B9FC-35EB2441E357}" type="datetime1">
              <a:rPr lang="es-CO" smtClean="0">
                <a:solidFill>
                  <a:prstClr val="white"/>
                </a:solidFill>
              </a:rPr>
              <a:pPr/>
              <a:t>05/07/2018</a:t>
            </a:fld>
            <a:endParaRPr lang="es-CO" dirty="0">
              <a:solidFill>
                <a:prstClr val="white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625801" y="6356362"/>
            <a:ext cx="3694212" cy="365125"/>
          </a:xfrm>
          <a:prstGeom prst="rect">
            <a:avLst/>
          </a:prstGeom>
        </p:spPr>
        <p:txBody>
          <a:bodyPr/>
          <a:lstStyle/>
          <a:p>
            <a:endParaRPr lang="es-CO" dirty="0">
              <a:solidFill>
                <a:prstClr val="white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7730481" y="6356362"/>
            <a:ext cx="2462808" cy="365125"/>
          </a:xfrm>
          <a:prstGeom prst="rect">
            <a:avLst/>
          </a:prstGeom>
        </p:spPr>
        <p:txBody>
          <a:bodyPr/>
          <a:lstStyle/>
          <a:p>
            <a:fld id="{D564BB6C-F80E-4519-84D0-13E72A36D010}" type="slidenum">
              <a:rPr lang="es-CO" smtClean="0">
                <a:solidFill>
                  <a:prstClr val="white"/>
                </a:solidFill>
              </a:rPr>
              <a:pPr/>
              <a:t>‹Nº›</a:t>
            </a:fld>
            <a:endParaRPr lang="es-CO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5545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>
          <a:xfrm>
            <a:off x="752525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41E079-4E18-43B3-85D8-E41059E59DDE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05/07/2018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625801" y="6356361"/>
            <a:ext cx="36942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7730481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fld id="{E8C49B3F-9A75-46AD-BC43-C329A7F1E938}" type="slidenum">
              <a:rPr lang="es-CO" altLang="es-CO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alt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8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>
          <a:xfrm>
            <a:off x="752525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874BF9-0772-42D1-B194-26C2159CE04F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05/07/2018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625801" y="6356361"/>
            <a:ext cx="36942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7730481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fld id="{E8C49B3F-9A75-46AD-BC43-C329A7F1E938}" type="slidenum">
              <a:rPr lang="es-CO" altLang="es-CO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alt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570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>
          <a:xfrm>
            <a:off x="752525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5D6798-D9E8-40AC-9275-EF67D3364841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05/07/2018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625801" y="6356361"/>
            <a:ext cx="36942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7730481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fld id="{E8C49B3F-9A75-46AD-BC43-C329A7F1E938}" type="slidenum">
              <a:rPr lang="es-CO" altLang="es-CO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alt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376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E1722-3A05-42C4-9ABA-35607478F818}" type="datetime1">
              <a:rPr lang="es-CO" smtClean="0">
                <a:solidFill>
                  <a:prstClr val="white"/>
                </a:solidFill>
              </a:rPr>
              <a:pPr/>
              <a:t>05/07/2018</a:t>
            </a:fld>
            <a:endParaRPr lang="es-CO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773F-BC47-4DC1-9176-50F9DA4FC9C8}" type="slidenum">
              <a:rPr lang="es-CO" smtClean="0">
                <a:solidFill>
                  <a:prstClr val="white"/>
                </a:solidFill>
              </a:rPr>
              <a:pPr/>
              <a:t>‹Nº›</a:t>
            </a:fld>
            <a:endParaRPr lang="es-CO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5092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>
          <a:xfrm>
            <a:off x="752525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3F741B-101C-4BBD-8639-66B4F7205F33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05/07/2018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625801" y="6356361"/>
            <a:ext cx="36942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7730481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fld id="{E8C49B3F-9A75-46AD-BC43-C329A7F1E938}" type="slidenum">
              <a:rPr lang="es-CO" altLang="es-CO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alt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1675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>
          <a:xfrm>
            <a:off x="752525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79D874-8735-4648-A627-A31BA5812122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05/07/2018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625801" y="6356361"/>
            <a:ext cx="36942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7730481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fld id="{E8C49B3F-9A75-46AD-BC43-C329A7F1E938}" type="slidenum">
              <a:rPr lang="es-CO" altLang="es-CO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alt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9014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>
          <a:xfrm>
            <a:off x="752525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E1C08C-A681-4308-B8CE-687AC361B09B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05/07/2018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625801" y="6356361"/>
            <a:ext cx="36942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7730481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fld id="{E8C49B3F-9A75-46AD-BC43-C329A7F1E938}" type="slidenum">
              <a:rPr lang="es-CO" altLang="es-CO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alt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3858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>
          <a:xfrm>
            <a:off x="752525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DDA64C-7740-4737-9FFE-0F3BC281F6C5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05/07/2018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625801" y="6356361"/>
            <a:ext cx="36942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7730481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fld id="{E8C49B3F-9A75-46AD-BC43-C329A7F1E938}" type="slidenum">
              <a:rPr lang="es-CO" altLang="es-CO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alt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6814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>
          <a:xfrm>
            <a:off x="752525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C79DC2-F79A-4D13-A1F2-9CB3E15AA697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05/07/2018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625801" y="6356361"/>
            <a:ext cx="36942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7730481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fld id="{E8C49B3F-9A75-46AD-BC43-C329A7F1E938}" type="slidenum">
              <a:rPr lang="es-CO" altLang="es-CO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alt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>
          <a:xfrm>
            <a:off x="752525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6D2236-6335-41FD-919E-6D4C348D6CF3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05/07/2018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625801" y="6356361"/>
            <a:ext cx="36942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7730481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fld id="{E8C49B3F-9A75-46AD-BC43-C329A7F1E938}" type="slidenum">
              <a:rPr lang="es-CO" altLang="es-CO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alt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355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>
          <a:xfrm>
            <a:off x="752525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095401-3150-40CD-B280-7133E55ECDBF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05/07/2018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625801" y="6356361"/>
            <a:ext cx="36942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7730481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fld id="{E8C49B3F-9A75-46AD-BC43-C329A7F1E938}" type="slidenum">
              <a:rPr lang="es-CO" altLang="es-CO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alt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4825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>
          <a:xfrm>
            <a:off x="752525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77DD4F-E40A-4EA4-96DE-A29FB7283BC6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05/07/2018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625801" y="6356361"/>
            <a:ext cx="36942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7730481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fld id="{E8C49B3F-9A75-46AD-BC43-C329A7F1E938}" type="slidenum">
              <a:rPr lang="es-CO" altLang="es-CO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alt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7032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>
          <a:xfrm>
            <a:off x="752525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08D7E5-C185-4C33-8257-A2F009D321D6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05/07/2018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625801" y="6356361"/>
            <a:ext cx="36942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7730481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fld id="{E8C49B3F-9A75-46AD-BC43-C329A7F1E938}" type="slidenum">
              <a:rPr lang="es-CO" altLang="es-CO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alt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4491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>
          <a:xfrm>
            <a:off x="752525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5ECE9C-6EB6-41CA-A4F7-53BB3BCE1C19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05/07/2018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625801" y="6356361"/>
            <a:ext cx="36942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7730481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fld id="{E8C49B3F-9A75-46AD-BC43-C329A7F1E938}" type="slidenum">
              <a:rPr lang="es-CO" altLang="es-CO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alt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362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6824" y="1709747"/>
            <a:ext cx="9440764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6824" y="4589472"/>
            <a:ext cx="9440764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B8992-30BF-4D90-848D-B37CE5B5B2FC}" type="datetime1">
              <a:rPr lang="es-CO" smtClean="0">
                <a:solidFill>
                  <a:prstClr val="white"/>
                </a:solidFill>
              </a:rPr>
              <a:pPr/>
              <a:t>05/07/2018</a:t>
            </a:fld>
            <a:endParaRPr lang="es-CO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773F-BC47-4DC1-9176-50F9DA4FC9C8}" type="slidenum">
              <a:rPr lang="es-CO" smtClean="0">
                <a:solidFill>
                  <a:prstClr val="white"/>
                </a:solidFill>
              </a:rPr>
              <a:pPr/>
              <a:t>‹Nº›</a:t>
            </a:fld>
            <a:endParaRPr lang="es-CO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5830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>
          <a:xfrm>
            <a:off x="752525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93CF31-D5F9-43AC-8E89-1D4050BC68BE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05/07/2018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625801" y="6356361"/>
            <a:ext cx="36942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7730481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fld id="{E8C49B3F-9A75-46AD-BC43-C329A7F1E938}" type="slidenum">
              <a:rPr lang="es-CO" altLang="es-CO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alt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64649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>
          <a:xfrm>
            <a:off x="752525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C83BB-7F40-4729-9847-649752F674AA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05/07/2018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625801" y="6356361"/>
            <a:ext cx="36942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7730481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fld id="{E8C49B3F-9A75-46AD-BC43-C329A7F1E938}" type="slidenum">
              <a:rPr lang="es-CO" altLang="es-CO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alt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7613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>
          <a:xfrm>
            <a:off x="752525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7BB094-A081-40E1-A3DE-A891208D4585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05/07/2018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625801" y="6356361"/>
            <a:ext cx="36942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7730481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fld id="{E8C49B3F-9A75-46AD-BC43-C329A7F1E938}" type="slidenum">
              <a:rPr lang="es-CO" altLang="es-CO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alt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1312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>
          <a:xfrm>
            <a:off x="752525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038130-112A-42C1-91D5-1036B1FD0E54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05/07/2018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625801" y="6356361"/>
            <a:ext cx="36942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7730481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fld id="{E8C49B3F-9A75-46AD-BC43-C329A7F1E938}" type="slidenum">
              <a:rPr lang="es-CO" altLang="es-CO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alt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63934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>
          <a:xfrm>
            <a:off x="752525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1A01C8-F7C4-4270-BCC1-6F726C78C480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05/07/2018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625801" y="6356361"/>
            <a:ext cx="36942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7730481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fld id="{E8C49B3F-9A75-46AD-BC43-C329A7F1E938}" type="slidenum">
              <a:rPr lang="es-CO" altLang="es-CO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alt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8142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>
          <a:xfrm>
            <a:off x="752525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A576E5-CEE1-4BFC-B192-383C2D6E595F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05/07/2018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625801" y="6356361"/>
            <a:ext cx="36942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7730481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fld id="{E8C49B3F-9A75-46AD-BC43-C329A7F1E938}" type="slidenum">
              <a:rPr lang="es-CO" altLang="es-CO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alt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7743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>
          <a:xfrm>
            <a:off x="752525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1831CB-B8BF-48EF-80C3-ACA9F5518C8B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05/07/2018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625801" y="6356361"/>
            <a:ext cx="36942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7730481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fld id="{E8C49B3F-9A75-46AD-BC43-C329A7F1E938}" type="slidenum">
              <a:rPr lang="es-CO" altLang="es-CO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alt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1001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>
          <a:xfrm>
            <a:off x="752525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92D226-F52E-44AE-8640-B46C03BF6D27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05/07/2018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625801" y="6356361"/>
            <a:ext cx="36942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7730481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fld id="{E8C49B3F-9A75-46AD-BC43-C329A7F1E938}" type="slidenum">
              <a:rPr lang="es-CO" altLang="es-CO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alt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4063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>
          <a:xfrm>
            <a:off x="752525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2AD153-5E6E-4947-8EA7-BBA9B45CEC62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05/07/2018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625801" y="6356361"/>
            <a:ext cx="36942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7730481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fld id="{E8C49B3F-9A75-46AD-BC43-C329A7F1E938}" type="slidenum">
              <a:rPr lang="es-CO" altLang="es-CO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alt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660487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>
          <a:xfrm>
            <a:off x="752525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1193B4-DDBC-4121-A291-474FC35B6519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05/07/2018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625801" y="6356361"/>
            <a:ext cx="36942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7730481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fld id="{E8C49B3F-9A75-46AD-BC43-C329A7F1E938}" type="slidenum">
              <a:rPr lang="es-CO" altLang="es-CO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alt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293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2524" y="1825625"/>
            <a:ext cx="4651971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41318" y="1825625"/>
            <a:ext cx="4651971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8DAC2-85F6-4CA3-B12C-F5795E8D8909}" type="datetime1">
              <a:rPr lang="es-CO" smtClean="0">
                <a:solidFill>
                  <a:prstClr val="white"/>
                </a:solidFill>
              </a:rPr>
              <a:pPr/>
              <a:t>05/07/2018</a:t>
            </a:fld>
            <a:endParaRPr lang="es-CO" dirty="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773F-BC47-4DC1-9176-50F9DA4FC9C8}" type="slidenum">
              <a:rPr lang="es-CO" smtClean="0">
                <a:solidFill>
                  <a:prstClr val="white"/>
                </a:solidFill>
              </a:rPr>
              <a:pPr/>
              <a:t>‹Nº›</a:t>
            </a:fld>
            <a:endParaRPr lang="es-CO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62945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>
          <a:xfrm>
            <a:off x="752525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97A18B-ABFF-47F3-A6DE-B165C86DEDC5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05/07/2018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625801" y="6356361"/>
            <a:ext cx="36942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7730481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fld id="{E8C49B3F-9A75-46AD-BC43-C329A7F1E938}" type="slidenum">
              <a:rPr lang="es-CO" altLang="es-CO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alt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22836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>
          <a:xfrm>
            <a:off x="752525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61C6A-E14F-4404-80E0-BD8158F19266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05/07/2018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625801" y="6356361"/>
            <a:ext cx="36942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7730481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fld id="{E8C49B3F-9A75-46AD-BC43-C329A7F1E938}" type="slidenum">
              <a:rPr lang="es-CO" altLang="es-CO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alt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39890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>
          <a:xfrm>
            <a:off x="752525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4B3DAC-9AD4-4178-A6BF-0FD3F3963D07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05/07/2018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625801" y="6356361"/>
            <a:ext cx="36942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7730481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fld id="{E8C49B3F-9A75-46AD-BC43-C329A7F1E938}" type="slidenum">
              <a:rPr lang="es-CO" altLang="es-CO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alt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51224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>
          <a:xfrm>
            <a:off x="752525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02EF66-E67C-4380-8863-8CA80C37EE05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05/07/2018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625801" y="6356361"/>
            <a:ext cx="36942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7730481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fld id="{E8C49B3F-9A75-46AD-BC43-C329A7F1E938}" type="slidenum">
              <a:rPr lang="es-CO" altLang="es-CO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alt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63994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>
          <a:xfrm>
            <a:off x="752525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38AED9-6CC3-47E9-9898-6B4FE4BA3973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05/07/2018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625801" y="6356361"/>
            <a:ext cx="36942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7730481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fld id="{E8C49B3F-9A75-46AD-BC43-C329A7F1E938}" type="slidenum">
              <a:rPr lang="es-CO" altLang="es-CO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alt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56328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>
          <a:xfrm>
            <a:off x="752525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7ADF0A-8120-4FA7-93A8-7279BD39BC62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05/07/2018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625801" y="6356361"/>
            <a:ext cx="36942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7730481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fld id="{E8C49B3F-9A75-46AD-BC43-C329A7F1E938}" type="slidenum">
              <a:rPr lang="es-CO" altLang="es-CO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alt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726129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8228" y="1122363"/>
            <a:ext cx="8209359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8228" y="3602038"/>
            <a:ext cx="820935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74FD3C-A7B8-4656-A9FB-CE494945B42E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05/07/2018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C1407-3821-4285-8E9C-7E18674E4361}" type="slidenum">
              <a:rPr lang="es-CO" alt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alt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77107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E80900-EED3-42E1-8C91-6E8816FF521F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05/07/2018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C1407-3821-4285-8E9C-7E18674E4361}" type="slidenum">
              <a:rPr lang="es-CO" alt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alt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16092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6824" y="1709747"/>
            <a:ext cx="9440764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6824" y="4589472"/>
            <a:ext cx="9440764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ED1B29B-613B-4EE2-852C-3F58F8B7AACE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05/07/2018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C1407-3821-4285-8E9C-7E18674E4361}" type="slidenum">
              <a:rPr lang="es-CO" alt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alt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54035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2524" y="1825625"/>
            <a:ext cx="4651971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41318" y="1825625"/>
            <a:ext cx="4651971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BCFB92-A153-4FBA-BDE8-0511D716515E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05/07/2018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C1407-3821-4285-8E9C-7E18674E4361}" type="slidenum">
              <a:rPr lang="es-CO" alt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alt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570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3951" y="365129"/>
            <a:ext cx="9440764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3952" y="1681163"/>
            <a:ext cx="463059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3952" y="2505075"/>
            <a:ext cx="4630592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41321" y="1681163"/>
            <a:ext cx="465339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41321" y="2505075"/>
            <a:ext cx="465339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2CC2C-8D22-451E-8254-67AD5851A5D0}" type="datetime1">
              <a:rPr lang="es-CO" smtClean="0">
                <a:solidFill>
                  <a:prstClr val="white"/>
                </a:solidFill>
              </a:rPr>
              <a:pPr/>
              <a:t>05/07/2018</a:t>
            </a:fld>
            <a:endParaRPr lang="es-CO" dirty="0">
              <a:solidFill>
                <a:prstClr val="white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white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773F-BC47-4DC1-9176-50F9DA4FC9C8}" type="slidenum">
              <a:rPr lang="es-CO" smtClean="0">
                <a:solidFill>
                  <a:prstClr val="white"/>
                </a:solidFill>
              </a:rPr>
              <a:pPr/>
              <a:t>‹Nº›</a:t>
            </a:fld>
            <a:endParaRPr lang="es-CO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29274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3951" y="365129"/>
            <a:ext cx="9440764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3952" y="1681163"/>
            <a:ext cx="463059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3952" y="2505075"/>
            <a:ext cx="4630592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41321" y="1681163"/>
            <a:ext cx="465339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41321" y="2505075"/>
            <a:ext cx="465339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84E7A5E-EED2-4CEC-8C32-94351CBAF791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05/07/2018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C1407-3821-4285-8E9C-7E18674E4361}" type="slidenum">
              <a:rPr lang="es-CO" alt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alt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17819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2A6C2AE-1F70-4D02-85A8-17E056B504BD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05/07/2018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C1407-3821-4285-8E9C-7E18674E4361}" type="slidenum">
              <a:rPr lang="es-CO" alt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alt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23324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22A264-2A7C-4517-B5F4-CEE7AE8D3FB4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05/07/2018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D50E-0AF4-4348-BB12-7CD1B2AE921F}" type="slidenum">
              <a:rPr lang="es-CO" alt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alt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17568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3951" y="457200"/>
            <a:ext cx="353031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3397" y="987434"/>
            <a:ext cx="5541318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3951" y="2057400"/>
            <a:ext cx="353031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884D1C-C532-4318-B55B-11E87988CDD9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05/07/2018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C1407-3821-4285-8E9C-7E18674E4361}" type="slidenum">
              <a:rPr lang="es-CO" alt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alt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31704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3951" y="457200"/>
            <a:ext cx="353031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653397" y="987434"/>
            <a:ext cx="5541318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3951" y="2057400"/>
            <a:ext cx="353031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5897C6-0B27-4EFB-AB27-8F95189C7467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05/07/2018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C1407-3821-4285-8E9C-7E18674E4361}" type="slidenum">
              <a:rPr lang="es-CO" alt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alt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431961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E5FAAA4-017B-40CC-8DEE-9DDB983B6CF9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05/07/2018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C1407-3821-4285-8E9C-7E18674E4361}" type="slidenum">
              <a:rPr lang="es-CO" alt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alt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49240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33099" y="365125"/>
            <a:ext cx="2360191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52528" y="365125"/>
            <a:ext cx="6943751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FF662A-C20F-49E9-BD8A-E1741CF3BEC3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05/07/2018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C1407-3821-4285-8E9C-7E18674E4361}" type="slidenum">
              <a:rPr lang="es-CO" alt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alt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84553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752525" y="6356364"/>
            <a:ext cx="2462808" cy="365125"/>
          </a:xfrm>
          <a:prstGeom prst="rect">
            <a:avLst/>
          </a:prstGeom>
        </p:spPr>
        <p:txBody>
          <a:bodyPr/>
          <a:lstStyle/>
          <a:p>
            <a:fld id="{5505D756-0409-456D-AC22-2C81CDDCE975}" type="datetime1">
              <a:rPr lang="es-CO" smtClean="0">
                <a:solidFill>
                  <a:prstClr val="white"/>
                </a:solidFill>
              </a:rPr>
              <a:pPr/>
              <a:t>05/07/2018</a:t>
            </a:fld>
            <a:endParaRPr lang="es-CO">
              <a:solidFill>
                <a:prstClr val="white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625801" y="6356364"/>
            <a:ext cx="3694212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white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7730481" y="6356364"/>
            <a:ext cx="2462808" cy="365125"/>
          </a:xfrm>
          <a:prstGeom prst="rect">
            <a:avLst/>
          </a:prstGeom>
        </p:spPr>
        <p:txBody>
          <a:bodyPr/>
          <a:lstStyle/>
          <a:p>
            <a:fld id="{D564BB6C-F80E-4519-84D0-13E72A36D010}" type="slidenum">
              <a:rPr lang="es-CO" smtClean="0">
                <a:solidFill>
                  <a:prstClr val="white"/>
                </a:solidFill>
              </a:rPr>
              <a:pPr/>
              <a:t>‹Nº›</a:t>
            </a:fld>
            <a:endParaRPr lang="es-CO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48031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9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>
          <a:xfrm>
            <a:off x="752525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722B9C-4837-432A-99CC-C9B5AFEAFF77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05/07/2018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625801" y="6356361"/>
            <a:ext cx="36942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7730481" y="6356361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fld id="{E8C49B3F-9A75-46AD-BC43-C329A7F1E938}" type="slidenum">
              <a:rPr lang="es-CO" altLang="es-CO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alt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978314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>
          <a:xfrm>
            <a:off x="752525" y="6356359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01ECE-774B-4034-84DA-BBD04C4B699C}" type="datetime1">
              <a:rPr lang="es-CO" smtClean="0"/>
              <a:pPr>
                <a:defRPr/>
              </a:pPr>
              <a:t>05/07/2018</a:t>
            </a:fld>
            <a:endParaRPr lang="es-CO" dirty="0"/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625801" y="6356359"/>
            <a:ext cx="36942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>
              <a:solidFill>
                <a:prstClr val="white"/>
              </a:solidFill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7730481" y="6356359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fld id="{E8C49B3F-9A75-46AD-BC43-C329A7F1E938}" type="slidenum">
              <a:rPr lang="es-CO" altLang="es-CO"/>
              <a:pPr/>
              <a:t>‹Nº›</a:t>
            </a:fld>
            <a:endParaRPr lang="es-CO" altLang="es-CO" dirty="0"/>
          </a:p>
        </p:txBody>
      </p:sp>
    </p:spTree>
    <p:extLst>
      <p:ext uri="{BB962C8B-B14F-4D97-AF65-F5344CB8AC3E}">
        <p14:creationId xmlns:p14="http://schemas.microsoft.com/office/powerpoint/2010/main" val="676055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6C8E0-B5D7-4ED4-A508-209CE4122A83}" type="datetime1">
              <a:rPr lang="es-CO" smtClean="0">
                <a:solidFill>
                  <a:prstClr val="white"/>
                </a:solidFill>
              </a:rPr>
              <a:pPr/>
              <a:t>05/07/2018</a:t>
            </a:fld>
            <a:endParaRPr lang="es-CO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773F-BC47-4DC1-9176-50F9DA4FC9C8}" type="slidenum">
              <a:rPr lang="es-CO" smtClean="0">
                <a:solidFill>
                  <a:prstClr val="white"/>
                </a:solidFill>
              </a:rPr>
              <a:pPr/>
              <a:t>‹Nº›</a:t>
            </a:fld>
            <a:endParaRPr lang="es-CO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71355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>
          <a:xfrm>
            <a:off x="752525" y="6356359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21CA17-946B-47B2-8AEE-857A9CD26343}" type="datetime1">
              <a:rPr lang="es-CO" smtClean="0"/>
              <a:pPr>
                <a:defRPr/>
              </a:pPr>
              <a:t>05/07/2018</a:t>
            </a:fld>
            <a:endParaRPr lang="es-CO" dirty="0"/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625801" y="6356359"/>
            <a:ext cx="36942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>
              <a:solidFill>
                <a:prstClr val="white"/>
              </a:solidFill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7730481" y="6356359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fld id="{C84F0AB1-7423-4041-8BEE-60C9E3972834}" type="slidenum">
              <a:rPr lang="es-CO" altLang="es-CO"/>
              <a:pPr/>
              <a:t>‹Nº›</a:t>
            </a:fld>
            <a:endParaRPr lang="es-CO" altLang="es-CO" dirty="0"/>
          </a:p>
        </p:txBody>
      </p:sp>
    </p:spTree>
    <p:extLst>
      <p:ext uri="{BB962C8B-B14F-4D97-AF65-F5344CB8AC3E}">
        <p14:creationId xmlns:p14="http://schemas.microsoft.com/office/powerpoint/2010/main" val="34727360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468589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4"/>
          <p:cNvSpPr>
            <a:spLocks noGrp="1"/>
          </p:cNvSpPr>
          <p:nvPr>
            <p:ph type="dt" sz="half" idx="10"/>
          </p:nvPr>
        </p:nvSpPr>
        <p:spPr>
          <a:xfrm>
            <a:off x="752525" y="6356359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44DCB7-6E4A-4129-917D-F5CC108B19EA}" type="datetime1">
              <a:rPr lang="es-CO" smtClean="0"/>
              <a:pPr>
                <a:defRPr/>
              </a:pPr>
              <a:t>05/07/2018</a:t>
            </a:fld>
            <a:endParaRPr lang="es-CO" dirty="0"/>
          </a:p>
        </p:txBody>
      </p:sp>
      <p:sp>
        <p:nvSpPr>
          <p:cNvPr id="3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625801" y="6356359"/>
            <a:ext cx="36942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>
              <a:solidFill>
                <a:prstClr val="white"/>
              </a:solidFill>
            </a:endParaRPr>
          </a:p>
        </p:txBody>
      </p:sp>
      <p:sp>
        <p:nvSpPr>
          <p:cNvPr id="4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7730481" y="6356359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fld id="{2D07EBA1-D2E3-49F7-A482-503E0D61707B}" type="slidenum">
              <a:rPr lang="es-CO" altLang="es-CO"/>
              <a:pPr/>
              <a:t>‹Nº›</a:t>
            </a:fld>
            <a:endParaRPr lang="es-CO" altLang="es-CO" dirty="0"/>
          </a:p>
        </p:txBody>
      </p:sp>
    </p:spTree>
    <p:extLst>
      <p:ext uri="{BB962C8B-B14F-4D97-AF65-F5344CB8AC3E}">
        <p14:creationId xmlns:p14="http://schemas.microsoft.com/office/powerpoint/2010/main" val="323976212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6"/>
          <p:cNvSpPr>
            <a:spLocks noGrp="1"/>
          </p:cNvSpPr>
          <p:nvPr>
            <p:ph type="dt" sz="half" idx="10"/>
          </p:nvPr>
        </p:nvSpPr>
        <p:spPr>
          <a:xfrm>
            <a:off x="752525" y="6356359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38EFCB-2505-42CE-A08C-B20EBB8C3EA8}" type="datetime1">
              <a:rPr lang="es-CO" smtClean="0"/>
              <a:pPr>
                <a:defRPr/>
              </a:pPr>
              <a:t>05/07/2018</a:t>
            </a:fld>
            <a:endParaRPr lang="es-CO" dirty="0"/>
          </a:p>
        </p:txBody>
      </p:sp>
      <p:sp>
        <p:nvSpPr>
          <p:cNvPr id="3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625801" y="6356359"/>
            <a:ext cx="36942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>
              <a:solidFill>
                <a:prstClr val="white"/>
              </a:solidFill>
            </a:endParaRPr>
          </a:p>
        </p:txBody>
      </p:sp>
      <p:sp>
        <p:nvSpPr>
          <p:cNvPr id="4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7730481" y="6356359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fld id="{619664B1-3E2F-45E6-B358-C43D9060B664}" type="slidenum">
              <a:rPr lang="es-CO" altLang="es-CO"/>
              <a:pPr/>
              <a:t>‹Nº›</a:t>
            </a:fld>
            <a:endParaRPr lang="es-CO" altLang="es-CO" dirty="0"/>
          </a:p>
        </p:txBody>
      </p:sp>
    </p:spTree>
    <p:extLst>
      <p:ext uri="{BB962C8B-B14F-4D97-AF65-F5344CB8AC3E}">
        <p14:creationId xmlns:p14="http://schemas.microsoft.com/office/powerpoint/2010/main" val="2159730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2"/>
          <p:cNvSpPr>
            <a:spLocks noGrp="1"/>
          </p:cNvSpPr>
          <p:nvPr>
            <p:ph type="dt" sz="half" idx="10"/>
          </p:nvPr>
        </p:nvSpPr>
        <p:spPr>
          <a:xfrm>
            <a:off x="752525" y="6356359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977F11-CB91-4DE6-A3C5-D5B97A650D76}" type="datetime1">
              <a:rPr lang="es-CO" smtClean="0"/>
              <a:pPr>
                <a:defRPr/>
              </a:pPr>
              <a:t>05/07/2018</a:t>
            </a:fld>
            <a:endParaRPr lang="es-CO" dirty="0"/>
          </a:p>
        </p:txBody>
      </p:sp>
      <p:sp>
        <p:nvSpPr>
          <p:cNvPr id="3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625801" y="6356359"/>
            <a:ext cx="36942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>
              <a:solidFill>
                <a:prstClr val="white"/>
              </a:solidFill>
            </a:endParaRPr>
          </a:p>
        </p:txBody>
      </p:sp>
      <p:sp>
        <p:nvSpPr>
          <p:cNvPr id="4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7730481" y="6356359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fld id="{A8C60767-9440-47B6-8CCB-A84EA87F36B0}" type="slidenum">
              <a:rPr lang="es-CO" altLang="es-CO"/>
              <a:pPr/>
              <a:t>‹Nº›</a:t>
            </a:fld>
            <a:endParaRPr lang="es-CO" altLang="es-CO" dirty="0"/>
          </a:p>
        </p:txBody>
      </p:sp>
    </p:spTree>
    <p:extLst>
      <p:ext uri="{BB962C8B-B14F-4D97-AF65-F5344CB8AC3E}">
        <p14:creationId xmlns:p14="http://schemas.microsoft.com/office/powerpoint/2010/main" val="40298022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752525" y="6356359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18AB48-BF0E-43D3-A0EF-0607202CF83A}" type="datetime1">
              <a:rPr lang="es-CO" smtClean="0"/>
              <a:pPr>
                <a:defRPr/>
              </a:pPr>
              <a:t>05/07/2018</a:t>
            </a:fld>
            <a:endParaRPr lang="es-CO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625801" y="6356359"/>
            <a:ext cx="36942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>
              <a:solidFill>
                <a:prstClr val="white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7730481" y="6356359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fld id="{139CD50E-0AF4-4348-BB12-7CD1B2AE921F}" type="slidenum">
              <a:rPr lang="es-CO" altLang="es-CO"/>
              <a:pPr/>
              <a:t>‹Nº›</a:t>
            </a:fld>
            <a:endParaRPr lang="es-CO" altLang="es-CO" dirty="0"/>
          </a:p>
        </p:txBody>
      </p:sp>
    </p:spTree>
    <p:extLst>
      <p:ext uri="{BB962C8B-B14F-4D97-AF65-F5344CB8AC3E}">
        <p14:creationId xmlns:p14="http://schemas.microsoft.com/office/powerpoint/2010/main" val="202172259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4"/>
          <p:cNvSpPr>
            <a:spLocks noGrp="1"/>
          </p:cNvSpPr>
          <p:nvPr>
            <p:ph type="dt" sz="half" idx="10"/>
          </p:nvPr>
        </p:nvSpPr>
        <p:spPr>
          <a:xfrm>
            <a:off x="752525" y="6356359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A2239F-74C4-4A5E-8540-0AE9EE1AC39D}" type="datetime1">
              <a:rPr lang="es-CO" smtClean="0"/>
              <a:pPr>
                <a:defRPr/>
              </a:pPr>
              <a:t>05/07/2018</a:t>
            </a:fld>
            <a:endParaRPr lang="es-CO" dirty="0"/>
          </a:p>
        </p:txBody>
      </p:sp>
      <p:sp>
        <p:nvSpPr>
          <p:cNvPr id="3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625801" y="6356359"/>
            <a:ext cx="36942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>
              <a:solidFill>
                <a:prstClr val="white"/>
              </a:solidFill>
            </a:endParaRPr>
          </a:p>
        </p:txBody>
      </p:sp>
      <p:sp>
        <p:nvSpPr>
          <p:cNvPr id="4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7730481" y="6356359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fld id="{1DAA6635-D217-4CC1-81D3-F5AE38AAD5D8}" type="slidenum">
              <a:rPr lang="es-CO" altLang="es-CO"/>
              <a:pPr/>
              <a:t>‹Nº›</a:t>
            </a:fld>
            <a:endParaRPr lang="es-CO" altLang="es-CO" dirty="0"/>
          </a:p>
        </p:txBody>
      </p:sp>
    </p:spTree>
    <p:extLst>
      <p:ext uri="{BB962C8B-B14F-4D97-AF65-F5344CB8AC3E}">
        <p14:creationId xmlns:p14="http://schemas.microsoft.com/office/powerpoint/2010/main" val="162063130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4"/>
          <p:cNvSpPr>
            <a:spLocks noGrp="1"/>
          </p:cNvSpPr>
          <p:nvPr>
            <p:ph type="dt" sz="half" idx="10"/>
          </p:nvPr>
        </p:nvSpPr>
        <p:spPr>
          <a:xfrm>
            <a:off x="752525" y="6356359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73441E-9DD7-4039-85A4-F099735A0AAA}" type="datetime1">
              <a:rPr lang="es-CO" smtClean="0"/>
              <a:pPr>
                <a:defRPr/>
              </a:pPr>
              <a:t>05/07/2018</a:t>
            </a:fld>
            <a:endParaRPr lang="es-CO" dirty="0"/>
          </a:p>
        </p:txBody>
      </p:sp>
      <p:sp>
        <p:nvSpPr>
          <p:cNvPr id="3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625801" y="6356359"/>
            <a:ext cx="36942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>
              <a:solidFill>
                <a:prstClr val="white"/>
              </a:solidFill>
            </a:endParaRPr>
          </a:p>
        </p:txBody>
      </p:sp>
      <p:sp>
        <p:nvSpPr>
          <p:cNvPr id="4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7730481" y="6356359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fld id="{9BC08D7A-0A8D-4AF0-A153-5AC45CC163DA}" type="slidenum">
              <a:rPr lang="es-CO" altLang="es-CO"/>
              <a:pPr/>
              <a:t>‹Nº›</a:t>
            </a:fld>
            <a:endParaRPr lang="es-CO" altLang="es-CO" dirty="0"/>
          </a:p>
        </p:txBody>
      </p:sp>
    </p:spTree>
    <p:extLst>
      <p:ext uri="{BB962C8B-B14F-4D97-AF65-F5344CB8AC3E}">
        <p14:creationId xmlns:p14="http://schemas.microsoft.com/office/powerpoint/2010/main" val="119902896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>
          <a:xfrm>
            <a:off x="752525" y="6356359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605245-BF54-419E-83F0-B2EFD9B7AD48}" type="datetime1">
              <a:rPr lang="es-CO" smtClean="0"/>
              <a:pPr>
                <a:defRPr/>
              </a:pPr>
              <a:t>05/07/2018</a:t>
            </a:fld>
            <a:endParaRPr lang="es-CO" dirty="0"/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625801" y="6356359"/>
            <a:ext cx="36942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>
              <a:solidFill>
                <a:prstClr val="white"/>
              </a:solidFill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7730481" y="6356359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fld id="{BAD26EB2-BDEA-46C6-B45E-A5AC1CF415F3}" type="slidenum">
              <a:rPr lang="es-CO" altLang="es-CO"/>
              <a:pPr/>
              <a:t>‹Nº›</a:t>
            </a:fld>
            <a:endParaRPr lang="es-CO" altLang="es-CO" dirty="0"/>
          </a:p>
        </p:txBody>
      </p:sp>
    </p:spTree>
    <p:extLst>
      <p:ext uri="{BB962C8B-B14F-4D97-AF65-F5344CB8AC3E}">
        <p14:creationId xmlns:p14="http://schemas.microsoft.com/office/powerpoint/2010/main" val="383312065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>
          <a:xfrm>
            <a:off x="752525" y="6356359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CF327F-55C1-46E1-B701-100E0026773D}" type="datetime1">
              <a:rPr lang="es-CO" smtClean="0"/>
              <a:pPr>
                <a:defRPr/>
              </a:pPr>
              <a:t>05/07/2018</a:t>
            </a:fld>
            <a:endParaRPr lang="es-CO" dirty="0"/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625801" y="6356359"/>
            <a:ext cx="36942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>
              <a:solidFill>
                <a:prstClr val="white"/>
              </a:solidFill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7730481" y="6356359"/>
            <a:ext cx="2462808" cy="365125"/>
          </a:xfrm>
        </p:spPr>
        <p:txBody>
          <a:bodyPr/>
          <a:lstStyle>
            <a:lvl1pPr>
              <a:defRPr/>
            </a:lvl1pPr>
          </a:lstStyle>
          <a:p>
            <a:fld id="{CF17ABEC-1D92-43CA-BB31-374BFA546EBC}" type="slidenum">
              <a:rPr lang="es-CO" altLang="es-CO"/>
              <a:pPr/>
              <a:t>‹Nº›</a:t>
            </a:fld>
            <a:endParaRPr lang="es-CO" altLang="es-CO" dirty="0"/>
          </a:p>
        </p:txBody>
      </p:sp>
    </p:spTree>
    <p:extLst>
      <p:ext uri="{BB962C8B-B14F-4D97-AF65-F5344CB8AC3E}">
        <p14:creationId xmlns:p14="http://schemas.microsoft.com/office/powerpoint/2010/main" val="1738867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7789C-1EA5-442B-8BED-F2DB3491D2C4}" type="datetime1">
              <a:rPr lang="es-CO" smtClean="0">
                <a:solidFill>
                  <a:prstClr val="white"/>
                </a:solidFill>
              </a:rPr>
              <a:pPr/>
              <a:t>05/07/2018</a:t>
            </a:fld>
            <a:endParaRPr lang="es-CO" dirty="0">
              <a:solidFill>
                <a:prstClr val="white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whit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4BB6C-F80E-4519-84D0-13E72A36D010}" type="slidenum">
              <a:rPr lang="es-CO" smtClean="0">
                <a:solidFill>
                  <a:prstClr val="white"/>
                </a:solidFill>
              </a:rPr>
              <a:pPr/>
              <a:t>‹Nº›</a:t>
            </a:fld>
            <a:endParaRPr lang="es-CO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7793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3951" y="365129"/>
            <a:ext cx="7064488" cy="1325563"/>
          </a:xfrm>
          <a:prstGeom prst="rect">
            <a:avLst/>
          </a:prstGeom>
        </p:spPr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3952" y="1681163"/>
            <a:ext cx="4630592" cy="82391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none"/>
        </p:style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3952" y="2505075"/>
            <a:ext cx="4630592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41321" y="1681163"/>
            <a:ext cx="4653397" cy="82391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none"/>
        </p:style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41321" y="2505075"/>
            <a:ext cx="465339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52525" y="6446165"/>
            <a:ext cx="2462808" cy="365125"/>
          </a:xfrm>
          <a:prstGeom prst="rect">
            <a:avLst/>
          </a:prstGeom>
        </p:spPr>
        <p:txBody>
          <a:bodyPr/>
          <a:lstStyle/>
          <a:p>
            <a:fld id="{46ECE597-E6F3-4656-928E-4DB3283D32F9}" type="datetime1">
              <a:rPr lang="es-CO"/>
              <a:pPr/>
              <a:t>05/07/2018</a:t>
            </a:fld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625801" y="6446165"/>
            <a:ext cx="3694212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white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730481" y="6446165"/>
            <a:ext cx="2462808" cy="365125"/>
          </a:xfrm>
          <a:prstGeom prst="rect">
            <a:avLst/>
          </a:prstGeom>
        </p:spPr>
        <p:txBody>
          <a:bodyPr/>
          <a:lstStyle/>
          <a:p>
            <a:fld id="{825D773F-BC47-4DC1-9176-50F9DA4FC9C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1486443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3951" y="457200"/>
            <a:ext cx="353031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3397" y="987434"/>
            <a:ext cx="5541318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3951" y="2057400"/>
            <a:ext cx="353031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A1460-48E5-4539-A924-F7B7B40386F8}" type="datetime1">
              <a:rPr lang="es-CO" smtClean="0">
                <a:solidFill>
                  <a:prstClr val="white"/>
                </a:solidFill>
              </a:rPr>
              <a:pPr/>
              <a:t>05/07/2018</a:t>
            </a:fld>
            <a:endParaRPr lang="es-CO" dirty="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773F-BC47-4DC1-9176-50F9DA4FC9C8}" type="slidenum">
              <a:rPr lang="es-CO" smtClean="0">
                <a:solidFill>
                  <a:prstClr val="white"/>
                </a:solidFill>
              </a:rPr>
              <a:pPr/>
              <a:t>‹Nº›</a:t>
            </a:fld>
            <a:endParaRPr lang="es-CO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059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3951" y="457200"/>
            <a:ext cx="353031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653397" y="987434"/>
            <a:ext cx="5541318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3951" y="2057400"/>
            <a:ext cx="353031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534DB-2C55-4A0E-B00F-A9FF59395844}" type="datetime1">
              <a:rPr lang="es-CO" smtClean="0">
                <a:solidFill>
                  <a:prstClr val="white"/>
                </a:solidFill>
              </a:rPr>
              <a:pPr/>
              <a:t>05/07/2018</a:t>
            </a:fld>
            <a:endParaRPr lang="es-CO" dirty="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773F-BC47-4DC1-9176-50F9DA4FC9C8}" type="slidenum">
              <a:rPr lang="es-CO" smtClean="0">
                <a:solidFill>
                  <a:prstClr val="white"/>
                </a:solidFill>
              </a:rPr>
              <a:pPr/>
              <a:t>‹Nº›</a:t>
            </a:fld>
            <a:endParaRPr lang="es-CO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966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image" Target="../media/image1.jpeg"/><Relationship Id="rId50" Type="http://schemas.openxmlformats.org/officeDocument/2006/relationships/image" Target="../media/image4.jpe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image" Target="../media/image2.jpe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47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0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2525" y="365129"/>
            <a:ext cx="944076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2525" y="1825625"/>
            <a:ext cx="944076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2525" y="6356359"/>
            <a:ext cx="24628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A4C0E84-7F23-422D-9396-500D884A4BB8}" type="datetime1">
              <a:rPr lang="es-CO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05/07/2018</a:t>
            </a:fld>
            <a:endParaRPr lang="es-CO" dirty="0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25801" y="6356359"/>
            <a:ext cx="369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CO" dirty="0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30481" y="6356359"/>
            <a:ext cx="24628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F2C1407-3821-4285-8E9C-7E18674E4361}" type="slidenum">
              <a:rPr lang="es-CO" altLang="es-CO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 altLang="es-CO" dirty="0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pic>
        <p:nvPicPr>
          <p:cNvPr id="7" name="Imagen 4"/>
          <p:cNvPicPr>
            <a:picLocks noChangeAspect="1"/>
          </p:cNvPicPr>
          <p:nvPr userDrawn="1"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398"/>
          <a:stretch>
            <a:fillRect/>
          </a:stretch>
        </p:blipFill>
        <p:spPr bwMode="auto">
          <a:xfrm>
            <a:off x="1" y="0"/>
            <a:ext cx="10945813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6"/>
          <p:cNvPicPr>
            <a:picLocks noChangeAspect="1"/>
          </p:cNvPicPr>
          <p:nvPr userDrawn="1"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121"/>
          <a:stretch>
            <a:fillRect/>
          </a:stretch>
        </p:blipFill>
        <p:spPr bwMode="auto">
          <a:xfrm>
            <a:off x="1" y="3898900"/>
            <a:ext cx="10945813" cy="29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ángulo 8"/>
          <p:cNvSpPr>
            <a:spLocks noChangeArrowheads="1"/>
          </p:cNvSpPr>
          <p:nvPr userDrawn="1"/>
        </p:nvSpPr>
        <p:spPr bwMode="auto">
          <a:xfrm>
            <a:off x="129221" y="6400800"/>
            <a:ext cx="17922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s-CO" altLang="es-CO" dirty="0">
                <a:solidFill>
                  <a:prstClr val="white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www.tolima.gov.co </a:t>
            </a:r>
          </a:p>
        </p:txBody>
      </p:sp>
      <p:pic>
        <p:nvPicPr>
          <p:cNvPr id="10" name="Imagen 9"/>
          <p:cNvPicPr>
            <a:picLocks noChangeAspect="1"/>
          </p:cNvPicPr>
          <p:nvPr userDrawn="1"/>
        </p:nvPicPr>
        <p:blipFill>
          <a:blip r:embed="rId4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0505" y="344244"/>
            <a:ext cx="1221810" cy="1156446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98935"/>
            <a:ext cx="10945813" cy="7170693"/>
          </a:xfrm>
          <a:prstGeom prst="rect">
            <a:avLst/>
          </a:prstGeom>
        </p:spPr>
      </p:pic>
      <p:sp>
        <p:nvSpPr>
          <p:cNvPr id="12" name="Footer Placeholder 4"/>
          <p:cNvSpPr txBox="1">
            <a:spLocks/>
          </p:cNvSpPr>
          <p:nvPr userDrawn="1"/>
        </p:nvSpPr>
        <p:spPr>
          <a:xfrm>
            <a:off x="59861" y="6373822"/>
            <a:ext cx="3694212" cy="365125"/>
          </a:xfrm>
          <a:prstGeom prst="rect">
            <a:avLst/>
          </a:prstGeom>
        </p:spPr>
        <p:txBody>
          <a:bodyPr/>
          <a:lstStyle>
            <a:defPPr>
              <a:defRPr lang="es-CO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8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s-CO" smtClean="0">
                <a:solidFill>
                  <a:prstClr val="white"/>
                </a:solidFill>
              </a:rPr>
              <a:t>SECRETARIA DE HACIENDA</a:t>
            </a:r>
            <a:endParaRPr lang="es-CO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999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2525" y="365129"/>
            <a:ext cx="944076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2525" y="1825625"/>
            <a:ext cx="944076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2525" y="6356359"/>
            <a:ext cx="24628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E3610BE-8EB8-41D4-9E46-48D598206103}" type="datetime1">
              <a:rPr lang="es-CO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05/07/2018</a:t>
            </a:fld>
            <a:endParaRPr lang="es-CO" dirty="0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25801" y="6356359"/>
            <a:ext cx="369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CO" dirty="0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30481" y="6356359"/>
            <a:ext cx="24628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F2C1407-3821-4285-8E9C-7E18674E4361}" type="slidenum">
              <a:rPr lang="es-CO" altLang="es-CO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 altLang="es-CO" dirty="0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pic>
        <p:nvPicPr>
          <p:cNvPr id="7" name="Imagen 4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398"/>
          <a:stretch>
            <a:fillRect/>
          </a:stretch>
        </p:blipFill>
        <p:spPr bwMode="auto">
          <a:xfrm>
            <a:off x="1" y="0"/>
            <a:ext cx="10945813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6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121"/>
          <a:stretch>
            <a:fillRect/>
          </a:stretch>
        </p:blipFill>
        <p:spPr bwMode="auto">
          <a:xfrm>
            <a:off x="1" y="3898900"/>
            <a:ext cx="10945813" cy="29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ángulo 8"/>
          <p:cNvSpPr>
            <a:spLocks noChangeArrowheads="1"/>
          </p:cNvSpPr>
          <p:nvPr userDrawn="1"/>
        </p:nvSpPr>
        <p:spPr bwMode="auto">
          <a:xfrm>
            <a:off x="129698" y="6400800"/>
            <a:ext cx="17922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r>
              <a:rPr lang="es-CO" altLang="es-CO" smtClean="0">
                <a:solidFill>
                  <a:prstClr val="white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www.tolima.gov.co </a:t>
            </a:r>
            <a:endParaRPr lang="es-CO" altLang="es-CO" dirty="0">
              <a:solidFill>
                <a:prstClr val="white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n 28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182" y="344488"/>
            <a:ext cx="1221427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n 29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98450"/>
            <a:ext cx="10945813" cy="717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Footer Placeholder 4"/>
          <p:cNvSpPr txBox="1">
            <a:spLocks/>
          </p:cNvSpPr>
          <p:nvPr userDrawn="1"/>
        </p:nvSpPr>
        <p:spPr>
          <a:xfrm>
            <a:off x="59861" y="6373822"/>
            <a:ext cx="3694212" cy="365125"/>
          </a:xfrm>
          <a:prstGeom prst="rect">
            <a:avLst/>
          </a:prstGeom>
        </p:spPr>
        <p:txBody>
          <a:bodyPr/>
          <a:lstStyle>
            <a:defPPr>
              <a:defRPr lang="es-CO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8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s-CO" smtClean="0">
                <a:solidFill>
                  <a:prstClr val="white"/>
                </a:solidFill>
              </a:rPr>
              <a:t>SECRETARIA DE HACIENDA</a:t>
            </a:r>
            <a:endParaRPr lang="es-CO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168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35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n 4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398"/>
          <a:stretch>
            <a:fillRect/>
          </a:stretch>
        </p:blipFill>
        <p:spPr bwMode="auto">
          <a:xfrm>
            <a:off x="1" y="0"/>
            <a:ext cx="10945813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Imagen 6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121"/>
          <a:stretch>
            <a:fillRect/>
          </a:stretch>
        </p:blipFill>
        <p:spPr bwMode="auto">
          <a:xfrm>
            <a:off x="1" y="3898900"/>
            <a:ext cx="10945813" cy="29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ctángulo 8"/>
          <p:cNvSpPr>
            <a:spLocks noChangeArrowheads="1"/>
          </p:cNvSpPr>
          <p:nvPr userDrawn="1"/>
        </p:nvSpPr>
        <p:spPr bwMode="auto">
          <a:xfrm>
            <a:off x="129698" y="6400800"/>
            <a:ext cx="17922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r>
              <a:rPr lang="es-CO" altLang="es-CO" dirty="0">
                <a:solidFill>
                  <a:prstClr val="white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www.tolima.gov.co </a:t>
            </a:r>
          </a:p>
        </p:txBody>
      </p:sp>
      <p:pic>
        <p:nvPicPr>
          <p:cNvPr id="1029" name="Imagen 28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180" y="344488"/>
            <a:ext cx="1221427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Imagen 29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12738"/>
            <a:ext cx="10945813" cy="717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Date Placeholder 3"/>
          <p:cNvSpPr>
            <a:spLocks noGrp="1"/>
          </p:cNvSpPr>
          <p:nvPr>
            <p:ph type="dt" sz="half" idx="2"/>
          </p:nvPr>
        </p:nvSpPr>
        <p:spPr>
          <a:xfrm>
            <a:off x="4643420" y="6373817"/>
            <a:ext cx="2462808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10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7B6111E-F99C-4998-80DC-8896A632587A}" type="datetime1">
              <a:rPr lang="es-CO"/>
              <a:pPr>
                <a:defRPr/>
              </a:pPr>
              <a:t>05/07/2018</a:t>
            </a:fld>
            <a:endParaRPr lang="es-CO" dirty="0"/>
          </a:p>
        </p:txBody>
      </p:sp>
      <p:sp>
        <p:nvSpPr>
          <p:cNvPr id="3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861" y="6373818"/>
            <a:ext cx="3694212" cy="365125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s-CO">
              <a:solidFill>
                <a:prstClr val="white"/>
              </a:solidFill>
            </a:endParaRPr>
          </a:p>
        </p:txBody>
      </p:sp>
      <p:sp>
        <p:nvSpPr>
          <p:cNvPr id="3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30481" y="6421447"/>
            <a:ext cx="2462808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75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F2C1407-3821-4285-8E9C-7E18674E4361}" type="slidenum">
              <a:rPr lang="es-CO" altLang="es-CO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 altLang="es-CO" dirty="0"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3429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6858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0287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rtl="0" fontAlgn="base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49B3F-9A75-46AD-BC43-C329A7F1E938}" type="slidenum">
              <a:rPr lang="es-CO" altLang="es-CO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es-CO" alt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573370" y="5818838"/>
            <a:ext cx="347697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s-CO" sz="1400" dirty="0">
                <a:solidFill>
                  <a:prstClr val="black"/>
                </a:solidFill>
                <a:latin typeface="Calibri" panose="020F0502020204030204"/>
              </a:rPr>
              <a:t>Fuente: </a:t>
            </a:r>
            <a:r>
              <a:rPr lang="es-CO" sz="1400" dirty="0" smtClean="0">
                <a:solidFill>
                  <a:prstClr val="black"/>
                </a:solidFill>
                <a:latin typeface="Calibri" panose="020F0502020204030204"/>
              </a:rPr>
              <a:t>Secretaria de Hacienda -  Direcciones</a:t>
            </a:r>
            <a:endParaRPr lang="es-CO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6620809" y="5741893"/>
            <a:ext cx="48269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2400" kern="0" dirty="0" smtClean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s-CO" kern="0" dirty="0" smtClean="0">
                <a:solidFill>
                  <a:srgbClr val="FF0000"/>
                </a:solidFill>
                <a:latin typeface="Calibri" panose="020F0502020204030204"/>
              </a:rPr>
              <a:t>CIFRAS EN MILLONES DE PESOS</a:t>
            </a:r>
            <a:r>
              <a:rPr lang="es-CO" sz="2400" kern="0" dirty="0" smtClean="0">
                <a:solidFill>
                  <a:srgbClr val="FF0000"/>
                </a:solidFill>
                <a:latin typeface="Arial" panose="020B0604020202020204" pitchFamily="34" charset="0"/>
              </a:rPr>
              <a:t>                   </a:t>
            </a:r>
            <a:endParaRPr lang="es-ES" kern="0" dirty="0" smtClean="0">
              <a:solidFill>
                <a:sysClr val="windowText" lastClr="00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1008410" y="260648"/>
            <a:ext cx="57606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solidFill>
                  <a:srgbClr val="A1092F"/>
                </a:solidFill>
                <a:latin typeface="Arial Narrow" panose="020B0606020202030204" pitchFamily="34" charset="0"/>
              </a:rPr>
              <a:t>RESUMEN</a:t>
            </a:r>
            <a:r>
              <a:rPr lang="es-ES" sz="2800" dirty="0" smtClean="0">
                <a:solidFill>
                  <a:srgbClr val="C00000"/>
                </a:solidFill>
              </a:rPr>
              <a:t> </a:t>
            </a:r>
            <a:r>
              <a:rPr lang="es-ES" sz="3200" dirty="0" smtClean="0">
                <a:solidFill>
                  <a:srgbClr val="A1092F"/>
                </a:solidFill>
                <a:latin typeface="Arial Narrow" panose="020B0606020202030204" pitchFamily="34" charset="0"/>
              </a:rPr>
              <a:t>EJECUCION META E5P12MP36</a:t>
            </a:r>
            <a:r>
              <a:rPr lang="es-ES" sz="3200" dirty="0" smtClean="0">
                <a:solidFill>
                  <a:srgbClr val="A1092F"/>
                </a:solidFill>
                <a:latin typeface="Arial Narrow" panose="020B0606020202030204" pitchFamily="34" charset="0"/>
              </a:rPr>
              <a:t> </a:t>
            </a:r>
            <a:endParaRPr lang="es-ES" sz="3200" dirty="0">
              <a:solidFill>
                <a:srgbClr val="A1092F"/>
              </a:solidFill>
              <a:latin typeface="Arial Narrow" panose="020B060602020203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090" y="2097933"/>
            <a:ext cx="9757632" cy="266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77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ector recto 8"/>
          <p:cNvCxnSpPr/>
          <p:nvPr/>
        </p:nvCxnSpPr>
        <p:spPr>
          <a:xfrm>
            <a:off x="445013" y="245254"/>
            <a:ext cx="0" cy="914400"/>
          </a:xfrm>
          <a:prstGeom prst="line">
            <a:avLst/>
          </a:prstGeom>
          <a:ln w="28575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ángulo 9"/>
          <p:cNvSpPr/>
          <p:nvPr/>
        </p:nvSpPr>
        <p:spPr>
          <a:xfrm>
            <a:off x="558421" y="82447"/>
            <a:ext cx="55523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s-CO" sz="2800" dirty="0">
                <a:solidFill>
                  <a:srgbClr val="A1092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DIRECCION FINANCIERA DE PRESUPUESTO</a:t>
            </a:r>
            <a:r>
              <a:rPr lang="es-CO" sz="2400" dirty="0">
                <a:solidFill>
                  <a:srgbClr val="A1092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7859701" y="6435861"/>
            <a:ext cx="2462808" cy="365125"/>
          </a:xfrm>
        </p:spPr>
        <p:txBody>
          <a:bodyPr/>
          <a:lstStyle/>
          <a:p>
            <a:fld id="{D564BB6C-F80E-4519-84D0-13E72A36D010}" type="slidenum">
              <a:rPr lang="es-CO" smtClean="0">
                <a:solidFill>
                  <a:prstClr val="white"/>
                </a:solidFill>
              </a:rPr>
              <a:pPr/>
              <a:t>2</a:t>
            </a:fld>
            <a:endParaRPr lang="es-CO" dirty="0">
              <a:solidFill>
                <a:prstClr val="white"/>
              </a:solidFill>
            </a:endParaRPr>
          </a:p>
        </p:txBody>
      </p:sp>
      <p:sp>
        <p:nvSpPr>
          <p:cNvPr id="8" name="CuadroTexto 2"/>
          <p:cNvSpPr txBox="1"/>
          <p:nvPr/>
        </p:nvSpPr>
        <p:spPr>
          <a:xfrm>
            <a:off x="6076289" y="5877272"/>
            <a:ext cx="42988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ES" sz="1600" b="1" dirty="0">
                <a:solidFill>
                  <a:srgbClr val="8A0000"/>
                </a:solidFill>
                <a:cs typeface="Arial" panose="020B0604020202020204" pitchFamily="34" charset="0"/>
              </a:rPr>
              <a:t>CIFRAS EN MILLONES DE PESOS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818266" y="1556796"/>
            <a:ext cx="8878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Meta: Reducir en 21.639 millones el valor depurado y liberado de las reservas en el cuatrienio.</a:t>
            </a:r>
            <a:endParaRPr lang="es-ES" b="1" dirty="0"/>
          </a:p>
        </p:txBody>
      </p:sp>
      <p:graphicFrame>
        <p:nvGraphicFramePr>
          <p:cNvPr id="12" name="1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3569533"/>
              </p:ext>
            </p:extLst>
          </p:nvPr>
        </p:nvGraphicFramePr>
        <p:xfrm>
          <a:off x="904461" y="2492896"/>
          <a:ext cx="8792104" cy="1912954"/>
        </p:xfrm>
        <a:graphic>
          <a:graphicData uri="http://schemas.openxmlformats.org/drawingml/2006/table">
            <a:tbl>
              <a:tblPr/>
              <a:tblGrid>
                <a:gridCol w="1099013"/>
                <a:gridCol w="1099013"/>
                <a:gridCol w="1099013"/>
                <a:gridCol w="1099013"/>
                <a:gridCol w="1099013"/>
                <a:gridCol w="1099013"/>
                <a:gridCol w="1099013"/>
                <a:gridCol w="1099013"/>
              </a:tblGrid>
              <a:tr h="149697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000" b="1" i="0" u="none" strike="noStrike" dirty="0">
                          <a:solidFill>
                            <a:srgbClr val="FFFFFF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CODIGO DE META</a:t>
                      </a:r>
                    </a:p>
                  </a:txBody>
                  <a:tcPr marL="7518" marR="7518" marT="6280" marB="0" anchor="ctr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092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000" b="1" i="0" u="none" strike="noStrike" dirty="0">
                          <a:solidFill>
                            <a:srgbClr val="FFFFFF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META PROGRAMADA 2018</a:t>
                      </a:r>
                    </a:p>
                  </a:txBody>
                  <a:tcPr marL="7518" marR="7518" marT="6280" marB="0" anchor="ctr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092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000" b="1" i="0" u="none" strike="noStrike" dirty="0">
                          <a:solidFill>
                            <a:srgbClr val="FFFFFF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AVANCE DE LA META AL CORTE DEL </a:t>
                      </a:r>
                      <a:r>
                        <a:rPr lang="es-ES" sz="1000" b="1" i="0" u="none" strike="noStrike" dirty="0" smtClean="0">
                          <a:solidFill>
                            <a:srgbClr val="FFFFFF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30 </a:t>
                      </a:r>
                      <a:r>
                        <a:rPr lang="es-ES" sz="1000" b="1" i="0" u="none" strike="noStrike" dirty="0">
                          <a:solidFill>
                            <a:srgbClr val="FFFFFF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DE </a:t>
                      </a:r>
                      <a:r>
                        <a:rPr lang="es-ES" sz="1000" b="1" i="0" u="none" strike="noStrike" dirty="0" smtClean="0">
                          <a:solidFill>
                            <a:srgbClr val="FFFFFF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JUNIO</a:t>
                      </a:r>
                    </a:p>
                    <a:p>
                      <a:pPr algn="ctr" rtl="0" fontAlgn="ctr"/>
                      <a:r>
                        <a:rPr lang="es-ES" sz="1000" b="1" i="0" u="none" strike="noStrike" dirty="0" smtClean="0">
                          <a:solidFill>
                            <a:srgbClr val="FFFFFF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  </a:t>
                      </a:r>
                      <a:r>
                        <a:rPr lang="es-ES" sz="1000" b="1" i="0" u="none" strike="noStrike" dirty="0">
                          <a:solidFill>
                            <a:srgbClr val="FFFFFF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DE 2018</a:t>
                      </a:r>
                    </a:p>
                  </a:txBody>
                  <a:tcPr marL="7518" marR="7518" marT="6280" marB="0" anchor="ctr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092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000" b="1" i="0" u="none" strike="noStrike" dirty="0">
                          <a:solidFill>
                            <a:srgbClr val="FFFFFF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PORCENTAJE ACUMULADO DE EJECUCION FISICA DE LA META QUE SE ALCANZO DEL 1 DE ENERO DE 2018 AL </a:t>
                      </a:r>
                      <a:r>
                        <a:rPr lang="es-ES" sz="1000" b="1" i="0" u="none" strike="noStrike" dirty="0" smtClean="0">
                          <a:solidFill>
                            <a:srgbClr val="FFFFFF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30/06/2018</a:t>
                      </a:r>
                      <a:endParaRPr lang="es-ES" sz="1000" b="1" i="0" u="none" strike="noStrike" dirty="0">
                        <a:solidFill>
                          <a:srgbClr val="FFFFFF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/>
                      </a:endParaRPr>
                    </a:p>
                  </a:txBody>
                  <a:tcPr marL="7518" marR="7518" marT="6280" marB="0" anchor="ctr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092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000" b="1" i="0" u="none" strike="noStrike" dirty="0">
                          <a:solidFill>
                            <a:srgbClr val="FFFFFF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 META FISICA </a:t>
                      </a:r>
                      <a:r>
                        <a:rPr lang="es-ES" sz="1000" b="1" i="0" u="none" strike="noStrike" dirty="0" smtClean="0">
                          <a:solidFill>
                            <a:srgbClr val="FFFFFF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ACUMULADA PROGRAMADA </a:t>
                      </a:r>
                      <a:r>
                        <a:rPr lang="es-ES" sz="1000" b="1" i="0" u="none" strike="noStrike" dirty="0">
                          <a:solidFill>
                            <a:srgbClr val="FFFFFF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DESDE  EL 1 DE ENERO DE 2016 A </a:t>
                      </a:r>
                      <a:r>
                        <a:rPr lang="es-ES" sz="1000" b="1" i="0" u="none" strike="noStrike" dirty="0" smtClean="0">
                          <a:solidFill>
                            <a:srgbClr val="FFFFFF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JUNIO30 </a:t>
                      </a:r>
                      <a:r>
                        <a:rPr lang="es-ES" sz="1000" b="1" i="0" u="none" strike="noStrike" dirty="0">
                          <a:solidFill>
                            <a:srgbClr val="FFFFFF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DE 2018 </a:t>
                      </a:r>
                    </a:p>
                  </a:txBody>
                  <a:tcPr marL="7518" marR="7518" marT="6280" marB="0" anchor="ctr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092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000" b="1" i="0" u="none" strike="noStrike" dirty="0">
                          <a:solidFill>
                            <a:srgbClr val="FFFFFF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EJECUCION FISICA DE META ACUMULADA DESDE  EL 1 DE ENERO DE 2016 </a:t>
                      </a:r>
                      <a:r>
                        <a:rPr lang="es-ES" sz="1000" b="1" i="0" u="none" strike="noStrike" dirty="0" smtClean="0">
                          <a:solidFill>
                            <a:srgbClr val="FFFFFF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AJUNIO 30  </a:t>
                      </a:r>
                      <a:r>
                        <a:rPr lang="es-ES" sz="1000" b="1" i="0" u="none" strike="noStrike" dirty="0">
                          <a:solidFill>
                            <a:srgbClr val="FFFFFF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DE 2018 </a:t>
                      </a:r>
                    </a:p>
                  </a:txBody>
                  <a:tcPr marL="7518" marR="7518" marT="6280" marB="0" anchor="ctr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092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000" b="1" i="0" u="none" strike="noStrike" dirty="0">
                          <a:solidFill>
                            <a:srgbClr val="FFFFFF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VALOR EJECUCION FINANCIERA DE LA META (MILLONESS$$)  DEL 1 DE ENERO DE 2018 AL </a:t>
                      </a:r>
                      <a:r>
                        <a:rPr lang="es-ES" sz="1000" b="1" i="0" u="none" strike="noStrike" dirty="0" smtClean="0">
                          <a:solidFill>
                            <a:srgbClr val="FFFFFF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30/06/2018</a:t>
                      </a:r>
                      <a:endParaRPr lang="es-ES" sz="1000" b="1" i="0" u="none" strike="noStrike" dirty="0">
                        <a:solidFill>
                          <a:srgbClr val="FFFFFF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/>
                      </a:endParaRPr>
                    </a:p>
                  </a:txBody>
                  <a:tcPr marL="7518" marR="7518" marT="6280" marB="0" anchor="ctr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092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000" b="1" i="0" u="none" strike="noStrike" dirty="0">
                          <a:solidFill>
                            <a:srgbClr val="FFFFFF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PORCENTAJE DE EJECUCION FINANCIERA DE LA META DEL 1 DE ENERO DE 2018 AL </a:t>
                      </a:r>
                      <a:r>
                        <a:rPr lang="es-ES" sz="1000" b="1" i="0" u="none" strike="noStrike" dirty="0" smtClean="0">
                          <a:solidFill>
                            <a:srgbClr val="FFFFFF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30/06/2018</a:t>
                      </a:r>
                      <a:endParaRPr lang="es-ES" sz="1000" b="1" i="0" u="none" strike="noStrike" dirty="0">
                        <a:solidFill>
                          <a:srgbClr val="FFFFFF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/>
                      </a:endParaRPr>
                    </a:p>
                  </a:txBody>
                  <a:tcPr marL="7518" marR="7518" marT="6280" marB="0" anchor="ctr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092F"/>
                    </a:solidFill>
                  </a:tcPr>
                </a:tc>
              </a:tr>
              <a:tr h="41598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E5P12MP36</a:t>
                      </a:r>
                    </a:p>
                  </a:txBody>
                  <a:tcPr marL="7518" marR="7518" marT="6280" marB="0" anchor="ctr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6.141</a:t>
                      </a:r>
                    </a:p>
                  </a:txBody>
                  <a:tcPr marL="7518" marR="7518" marT="62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6.290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62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102%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62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14.933</a:t>
                      </a:r>
                    </a:p>
                  </a:txBody>
                  <a:tcPr marL="7518" marR="7518" marT="62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25.283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18" marR="7518" marT="62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270</a:t>
                      </a:r>
                    </a:p>
                  </a:txBody>
                  <a:tcPr marL="7518" marR="7518" marT="62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64%</a:t>
                      </a:r>
                      <a:endParaRPr lang="es-ES" sz="12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7518" marR="7518" marT="62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461" y="4817773"/>
            <a:ext cx="8960933" cy="839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3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ector recto 8"/>
          <p:cNvCxnSpPr/>
          <p:nvPr/>
        </p:nvCxnSpPr>
        <p:spPr>
          <a:xfrm>
            <a:off x="445013" y="245254"/>
            <a:ext cx="0" cy="914400"/>
          </a:xfrm>
          <a:prstGeom prst="line">
            <a:avLst/>
          </a:prstGeom>
          <a:ln w="28575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ángulo 9"/>
          <p:cNvSpPr/>
          <p:nvPr/>
        </p:nvSpPr>
        <p:spPr>
          <a:xfrm>
            <a:off x="588004" y="502400"/>
            <a:ext cx="62901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s-CO" sz="2800" dirty="0">
                <a:solidFill>
                  <a:srgbClr val="A1092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ACCIONES DESARROLLADAS </a:t>
            </a:r>
            <a:r>
              <a:rPr lang="es-CO" sz="2800" dirty="0" smtClean="0">
                <a:solidFill>
                  <a:srgbClr val="A1092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PARA EL CUMPLIMIENTO DE LA META </a:t>
            </a:r>
            <a:endParaRPr lang="es-CO" sz="2800" dirty="0">
              <a:solidFill>
                <a:srgbClr val="A1092F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7859701" y="6435861"/>
            <a:ext cx="2462808" cy="365125"/>
          </a:xfrm>
        </p:spPr>
        <p:txBody>
          <a:bodyPr/>
          <a:lstStyle/>
          <a:p>
            <a:fld id="{D564BB6C-F80E-4519-84D0-13E72A36D010}" type="slidenum">
              <a:rPr lang="es-CO" smtClean="0">
                <a:solidFill>
                  <a:prstClr val="white"/>
                </a:solidFill>
              </a:rPr>
              <a:pPr/>
              <a:t>3</a:t>
            </a:fld>
            <a:endParaRPr lang="es-CO" dirty="0">
              <a:solidFill>
                <a:prstClr val="white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505797" y="1577051"/>
            <a:ext cx="8751887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  <a:defRPr/>
            </a:pPr>
            <a:r>
              <a:rPr lang="es-CO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Consolidación de informes de la ejecución de la Reserva Presupuestal vigente al cierre de cada mes para cada una de las Secretarias  ejecutoras y ordenadoras del gasto con el propósito de determinar liberación de recursos.</a:t>
            </a:r>
          </a:p>
          <a:p>
            <a:pPr algn="just">
              <a:defRPr/>
            </a:pPr>
            <a:endParaRPr lang="es-CO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  <a:defRPr/>
            </a:pPr>
            <a:r>
              <a:rPr lang="es-CO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Rendición de Informes  FUT Y CATEGORIA PRESUPUESTAL CGR Y SGR a los Entes de Control logrando indicadores del 100%.</a:t>
            </a:r>
          </a:p>
          <a:p>
            <a:pPr algn="just">
              <a:defRPr/>
            </a:pPr>
            <a:endParaRPr lang="es-CO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  <a:defRPr/>
            </a:pPr>
            <a:r>
              <a:rPr lang="es-E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Depuración de Reservas Presupuestales   con el propósito de liberar recursos sin ejecutar en vigencias anteriores para liberarlos y asignarlos a los diferentes proyectos  en la inversión social.</a:t>
            </a:r>
          </a:p>
          <a:p>
            <a:pPr marL="285750" indent="-285750" algn="just">
              <a:buFont typeface="Wingdings" panose="05000000000000000000" pitchFamily="2" charset="2"/>
              <a:buChar char="ü"/>
              <a:defRPr/>
            </a:pPr>
            <a:endParaRPr lang="es-E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  <a:defRPr/>
            </a:pPr>
            <a:r>
              <a:rPr lang="es-E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Concientizar a los ejecutores del gasto en la elaboración y firma de actas de liquidación de los actos contractuales que garantice la liberación de recursos.</a:t>
            </a:r>
            <a:endParaRPr lang="es-CO" sz="3600" dirty="0">
              <a:solidFill>
                <a:srgbClr val="A1092F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  <a:defRPr/>
            </a:pPr>
            <a:endParaRPr lang="es-ES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endParaRPr lang="es-CO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  <a:defRPr/>
            </a:pPr>
            <a:endParaRPr lang="es-ES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518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Diseño personalizado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Diseño personalizado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</TotalTime>
  <Words>279</Words>
  <Application>Microsoft Office PowerPoint</Application>
  <PresentationFormat>Personalizado</PresentationFormat>
  <Paragraphs>37</Paragraphs>
  <Slides>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3</vt:i4>
      </vt:variant>
    </vt:vector>
  </HeadingPairs>
  <TitlesOfParts>
    <vt:vector size="11" baseType="lpstr">
      <vt:lpstr>Arial</vt:lpstr>
      <vt:lpstr>Arial Narrow</vt:lpstr>
      <vt:lpstr>Calibri</vt:lpstr>
      <vt:lpstr>Calibri Light</vt:lpstr>
      <vt:lpstr>Wingdings</vt:lpstr>
      <vt:lpstr>2_Diseño personalizado</vt:lpstr>
      <vt:lpstr>3_Diseño personalizado</vt:lpstr>
      <vt:lpstr>Diseño personalizado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FERNANDO MEDELLIN</dc:creator>
  <cp:lastModifiedBy>SARA CECILIA CAMPOS POSADA</cp:lastModifiedBy>
  <cp:revision>48</cp:revision>
  <cp:lastPrinted>2018-05-28T15:40:40Z</cp:lastPrinted>
  <dcterms:created xsi:type="dcterms:W3CDTF">2018-05-04T23:35:00Z</dcterms:created>
  <dcterms:modified xsi:type="dcterms:W3CDTF">2018-07-06T00:12:16Z</dcterms:modified>
</cp:coreProperties>
</file>